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1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A0C1-6418-D200-BB67-F466D7468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2D866-F9C4-577A-4EDC-B72CBDF40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5A5CA-328B-CF28-79D7-412462F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D5EF0-82B7-64CB-E6BF-3B631B4A4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44C2-4F32-AA66-56E3-9128E53A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38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1853-4228-1C12-763E-8C07F041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CC1976-A47A-FA1A-46CF-6D77D018B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3DB22-4C4C-DB72-57DE-119881484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6142E-8E6B-F124-95DF-186FB2B26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3CE0F-FD28-A0A5-110B-FA1FA1B42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61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2D3328-24B6-3A45-7CFD-921471B6C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8BFAF3-99DC-D6AD-D45F-2D1656A3A2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1D7C4-D207-6EEF-B25C-242015657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A3EAE-044B-69AB-6C6A-F90076467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29B8B-F6A9-FB1D-29A9-D27D6D69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2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921-5B64-9BA9-A037-9838A26A1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2E245-921A-3879-EFD2-505FBE95B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23E42-1070-F4E0-DD30-BB081AE0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18632-C3AF-A105-8D5D-F950782D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C725D-70A9-CFBA-1DEA-FE00261A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11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556F-D0CF-D6A7-424C-2417B643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83E6C-1385-3A2B-8F46-FEB464F15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A18D9-E4D7-16B8-1CB0-2062B7D09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FE52E-92E9-B869-33C1-2DB3C6CF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CF341-2BAE-27FD-CD7B-B6F631B0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1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8A196-DA7B-9F18-58B9-57D7BE1D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3F60-2B4A-0F27-B5B0-E1D603E4C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74D8C-1C12-D185-99C1-F377785CC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2EACB-AA30-89DC-B39D-52B1C2C6D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C645A-CC41-E4E9-4A5B-B55871C2B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6DB11-68B6-1691-C584-62BAAC439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75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81DB-3350-8497-BA0E-F747F5C4E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16064-68A1-6B45-C3CF-E6F355A2C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E7B9B-A227-17D5-0674-1995CCD5C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8E845-CC9C-E242-7DE5-86E79A54E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35784-16F6-5087-16DD-B20825BF58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1810D1-83ED-7593-7C33-7DA308423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EB2E0C-8C9E-0977-33BC-E74E377F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C7CF80-CC10-389F-46EC-6A94A527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5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247A5-B6F5-3300-FC55-5944C4DB3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F2FD0-5D2C-06F6-375B-AB048ABEF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800C6-2320-06EC-EEC5-21D246C42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68B12-BDAC-8EA6-9C5B-7F4A7F9A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4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829E15-49E2-142B-B082-7C8C91855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5CDC5-D4EC-5FE1-EBEE-57036C5E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F425-149E-FC95-5366-744E88B1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4F4D-01ED-0D9B-A0CB-7360B7330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B985-C578-10F4-D249-6DB3B0F06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E9F28-1EBD-E604-325F-75CC6DDDE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9A9DF-BFF5-BA6E-7686-43B51B63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F106F-B916-2446-817A-41235B3D7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40507-EE7C-8E86-DC16-8E203F884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2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2B85-7107-D28F-DC33-162088F1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F75164-D6D5-BEBC-E8AC-D268C6E428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CE208-BEBF-AA18-C0FB-9C41E3267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FC720-44FC-0D81-16C8-C9EFAF65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989BF-EF31-31CB-EF26-BBB33941E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CBD6D-E145-A713-AD91-3D20B9A0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57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08DBD9-460E-2341-66CD-27D4E6327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B6BFA-1EF4-5F7A-D5FC-E726736D2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804EC-AB72-79FF-B590-3CB5E72CF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6BC4E1-F15F-4946-8170-E5D0A578F5D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714C5-0E99-BEDC-9033-AB509E3B4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C72F6-4947-DAE7-61F9-A8153F160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20B3CE-7636-42EB-8095-494C3A2A2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36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93C8-61BB-7A69-B797-995F69EC07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B802E-96B2-97BD-855A-63C6C55421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erson working on a computer&#10;&#10;AI-generated content may be incorrect.">
            <a:extLst>
              <a:ext uri="{FF2B5EF4-FFF2-40B4-BE49-F238E27FC236}">
                <a16:creationId xmlns:a16="http://schemas.microsoft.com/office/drawing/2014/main" id="{E9135277-A5B0-ABE1-2FAC-0D5416E4D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" y="0"/>
            <a:ext cx="12189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92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9C73D-AE1D-B037-D3A1-26ACC656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C98CED9-F608-8B37-3E5C-F260CA0AB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813785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3C32-9D06-5DDC-707D-75F95A4C9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9D54D2-650A-654B-CB4F-095EBC569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39385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4CCB-5182-BD90-2D26-C159464D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F462ECD-ECB9-6007-F715-7D059EEA4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65592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302D-9978-C7CC-5A65-93C12E68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6507E4-7C77-C050-0576-AA349B949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14265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E39B-2323-51B8-4825-93A4F28E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1E840B-BF19-9605-3C0A-5E71A08CA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02817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E39D-B20B-1C75-5D0F-9946654A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6B88AF-1E19-58E4-9E2D-AFB9CF446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66996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73DD-DEC0-9171-A7E2-3A09978B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3D81AC-B285-CF3A-5E74-4BAAA53CA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585055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5BCD-524C-F81E-DCD4-9FD63346F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thank you&#10;&#10;AI-generated content may be incorrect.">
            <a:extLst>
              <a:ext uri="{FF2B5EF4-FFF2-40B4-BE49-F238E27FC236}">
                <a16:creationId xmlns:a16="http://schemas.microsoft.com/office/drawing/2014/main" id="{91AAC791-7F0D-E21D-D572-81CAE46EF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0826" cy="6858000"/>
          </a:xfrm>
        </p:spPr>
      </p:pic>
    </p:spTree>
    <p:extLst>
      <p:ext uri="{BB962C8B-B14F-4D97-AF65-F5344CB8AC3E}">
        <p14:creationId xmlns:p14="http://schemas.microsoft.com/office/powerpoint/2010/main" val="415814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F0DE9-F82E-0C5C-DCCC-28D1012A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727E95FF-3327-B7EA-8968-12D6296E8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726822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0E9EE-60E3-E42E-6E98-8A97E3E00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screen with text overlay&#10;&#10;AI-generated content may be incorrect.">
            <a:extLst>
              <a:ext uri="{FF2B5EF4-FFF2-40B4-BE49-F238E27FC236}">
                <a16:creationId xmlns:a16="http://schemas.microsoft.com/office/drawing/2014/main" id="{ADE3C4A7-289B-293A-E04F-985878EA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7002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C8CA7-3D35-90E1-6052-57306FE7D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54C231-1133-9CE8-5A26-977CDAAF1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96149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5163D-D8FD-8156-2DDA-6F1931AB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705B29-06E8-CDE9-6A01-C560AF553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5857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029C7-D79E-FE3F-CA46-33D94FDB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112BB76-DEC9-B039-C8AF-FB0085F14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33955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C78D-C7CF-EA9D-6D69-890C68CD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graph&#10;&#10;AI-generated content may be incorrect.">
            <a:extLst>
              <a:ext uri="{FF2B5EF4-FFF2-40B4-BE49-F238E27FC236}">
                <a16:creationId xmlns:a16="http://schemas.microsoft.com/office/drawing/2014/main" id="{2F332772-24BD-A6E3-F56D-031C95749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6349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3834-C6E9-B7D6-044A-FFFBD813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FA1E4E-21A0-F603-AA57-C84621783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906201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717A4-BCAF-EF43-D82C-1FF5032F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DB7AC6-5F07-E712-66FF-2E4D857AD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029049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Ibrahim Moataz</dc:creator>
  <cp:lastModifiedBy>Ibrahim Moataz</cp:lastModifiedBy>
  <cp:revision>1</cp:revision>
  <dcterms:created xsi:type="dcterms:W3CDTF">2025-12-03T16:53:49Z</dcterms:created>
  <dcterms:modified xsi:type="dcterms:W3CDTF">2025-12-03T16:56:05Z</dcterms:modified>
</cp:coreProperties>
</file>